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3"/>
    <p:restoredTop sz="94648"/>
  </p:normalViewPr>
  <p:slideViewPr>
    <p:cSldViewPr snapToGrid="0">
      <p:cViewPr varScale="1">
        <p:scale>
          <a:sx n="130" d="100"/>
          <a:sy n="130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61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8A4B7FD-AA57-8EB1-CEFB-16E636FF2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329" y="-22122"/>
            <a:ext cx="9222658" cy="51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27257F9-3E6E-A67F-A314-4B789DBFCE50}"/>
              </a:ext>
            </a:extLst>
          </p:cNvPr>
          <p:cNvSpPr txBox="1"/>
          <p:nvPr/>
        </p:nvSpPr>
        <p:spPr>
          <a:xfrm>
            <a:off x="245169" y="2939593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latin typeface="Calibri"/>
                <a:cs typeface="Calibri"/>
              </a:rPr>
              <a:t>Add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alibri"/>
                <a:cs typeface="Calibri"/>
              </a:rPr>
              <a:t>text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alibri"/>
                <a:cs typeface="Calibri"/>
              </a:rPr>
              <a:t>here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Calibri"/>
              </a:rPr>
              <a:t> or </a:t>
            </a:r>
            <a:r>
              <a:rPr lang="fr-FR" sz="1600" dirty="0" err="1">
                <a:solidFill>
                  <a:schemeClr val="bg1"/>
                </a:solidFill>
                <a:latin typeface="Calibri"/>
                <a:cs typeface="Calibri"/>
              </a:rPr>
              <a:t>remove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Calibri"/>
              </a:rPr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135899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</Words>
  <Application>Microsoft Macintosh PowerPoint</Application>
  <PresentationFormat>Affichage à l'écran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</dc:creator>
  <cp:lastModifiedBy>Roland COLLIN</cp:lastModifiedBy>
  <cp:revision>2</cp:revision>
  <dcterms:created xsi:type="dcterms:W3CDTF">2024-12-05T14:32:44Z</dcterms:created>
  <dcterms:modified xsi:type="dcterms:W3CDTF">2025-01-16T09:38:06Z</dcterms:modified>
</cp:coreProperties>
</file>